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760"/>
  </p:normalViewPr>
  <p:slideViewPr>
    <p:cSldViewPr snapToGrid="0">
      <p:cViewPr varScale="1">
        <p:scale>
          <a:sx n="94" d="100"/>
          <a:sy n="94" d="100"/>
        </p:scale>
        <p:origin x="1080" y="4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6E368-8F21-09BD-D0D0-D26194DB33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1A57B92-C41E-93D2-D73D-53C2AC57F0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12C6985-5BB5-0516-2207-715E25710A2F}"/>
              </a:ext>
            </a:extLst>
          </p:cNvPr>
          <p:cNvSpPr>
            <a:spLocks noGrp="1"/>
          </p:cNvSpPr>
          <p:nvPr>
            <p:ph type="dt" sz="half" idx="10"/>
          </p:nvPr>
        </p:nvSpPr>
        <p:spPr/>
        <p:txBody>
          <a:bodyPr/>
          <a:lstStyle/>
          <a:p>
            <a:fld id="{3A3920E0-19C8-5844-B64F-B015A4898800}" type="datetimeFigureOut">
              <a:rPr lang="en-US" smtClean="0"/>
              <a:t>3/12/26</a:t>
            </a:fld>
            <a:endParaRPr lang="en-US"/>
          </a:p>
        </p:txBody>
      </p:sp>
      <p:sp>
        <p:nvSpPr>
          <p:cNvPr id="5" name="Footer Placeholder 4">
            <a:extLst>
              <a:ext uri="{FF2B5EF4-FFF2-40B4-BE49-F238E27FC236}">
                <a16:creationId xmlns:a16="http://schemas.microsoft.com/office/drawing/2014/main" id="{6D76FA28-1C77-B80B-EA92-0BD1CDD018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055BFF-1EEC-9A8C-7A13-30CD92A524C3}"/>
              </a:ext>
            </a:extLst>
          </p:cNvPr>
          <p:cNvSpPr>
            <a:spLocks noGrp="1"/>
          </p:cNvSpPr>
          <p:nvPr>
            <p:ph type="sldNum" sz="quarter" idx="12"/>
          </p:nvPr>
        </p:nvSpPr>
        <p:spPr/>
        <p:txBody>
          <a:bodyPr/>
          <a:lstStyle/>
          <a:p>
            <a:fld id="{3472C5D2-6804-1B4C-B77C-7FFFE9FEB903}" type="slidenum">
              <a:rPr lang="en-US" smtClean="0"/>
              <a:t>‹#›</a:t>
            </a:fld>
            <a:endParaRPr lang="en-US"/>
          </a:p>
        </p:txBody>
      </p:sp>
    </p:spTree>
    <p:extLst>
      <p:ext uri="{BB962C8B-B14F-4D97-AF65-F5344CB8AC3E}">
        <p14:creationId xmlns:p14="http://schemas.microsoft.com/office/powerpoint/2010/main" val="4093644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A8FFB-7ADC-A3AD-0716-72FE554DE3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4B2307C-5D8F-9899-2E55-EF72DCB83F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D29AF9-3AEC-4818-6184-B3B56241EB7A}"/>
              </a:ext>
            </a:extLst>
          </p:cNvPr>
          <p:cNvSpPr>
            <a:spLocks noGrp="1"/>
          </p:cNvSpPr>
          <p:nvPr>
            <p:ph type="dt" sz="half" idx="10"/>
          </p:nvPr>
        </p:nvSpPr>
        <p:spPr/>
        <p:txBody>
          <a:bodyPr/>
          <a:lstStyle/>
          <a:p>
            <a:fld id="{3A3920E0-19C8-5844-B64F-B015A4898800}" type="datetimeFigureOut">
              <a:rPr lang="en-US" smtClean="0"/>
              <a:t>3/12/26</a:t>
            </a:fld>
            <a:endParaRPr lang="en-US"/>
          </a:p>
        </p:txBody>
      </p:sp>
      <p:sp>
        <p:nvSpPr>
          <p:cNvPr id="5" name="Footer Placeholder 4">
            <a:extLst>
              <a:ext uri="{FF2B5EF4-FFF2-40B4-BE49-F238E27FC236}">
                <a16:creationId xmlns:a16="http://schemas.microsoft.com/office/drawing/2014/main" id="{882CB8D0-0CF6-78D7-F0D9-61F7F396DA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AF186E-E2ED-A577-8F4E-5C1834050871}"/>
              </a:ext>
            </a:extLst>
          </p:cNvPr>
          <p:cNvSpPr>
            <a:spLocks noGrp="1"/>
          </p:cNvSpPr>
          <p:nvPr>
            <p:ph type="sldNum" sz="quarter" idx="12"/>
          </p:nvPr>
        </p:nvSpPr>
        <p:spPr/>
        <p:txBody>
          <a:bodyPr/>
          <a:lstStyle/>
          <a:p>
            <a:fld id="{3472C5D2-6804-1B4C-B77C-7FFFE9FEB903}" type="slidenum">
              <a:rPr lang="en-US" smtClean="0"/>
              <a:t>‹#›</a:t>
            </a:fld>
            <a:endParaRPr lang="en-US"/>
          </a:p>
        </p:txBody>
      </p:sp>
    </p:spTree>
    <p:extLst>
      <p:ext uri="{BB962C8B-B14F-4D97-AF65-F5344CB8AC3E}">
        <p14:creationId xmlns:p14="http://schemas.microsoft.com/office/powerpoint/2010/main" val="307899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83B892-AB4E-A28A-A1C1-E4FA6E40168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B86AB07-CCCB-2505-2086-B8C1D992B5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BAED7A-A43D-ED42-A7DD-A578D07B9DE8}"/>
              </a:ext>
            </a:extLst>
          </p:cNvPr>
          <p:cNvSpPr>
            <a:spLocks noGrp="1"/>
          </p:cNvSpPr>
          <p:nvPr>
            <p:ph type="dt" sz="half" idx="10"/>
          </p:nvPr>
        </p:nvSpPr>
        <p:spPr/>
        <p:txBody>
          <a:bodyPr/>
          <a:lstStyle/>
          <a:p>
            <a:fld id="{3A3920E0-19C8-5844-B64F-B015A4898800}" type="datetimeFigureOut">
              <a:rPr lang="en-US" smtClean="0"/>
              <a:t>3/12/26</a:t>
            </a:fld>
            <a:endParaRPr lang="en-US"/>
          </a:p>
        </p:txBody>
      </p:sp>
      <p:sp>
        <p:nvSpPr>
          <p:cNvPr id="5" name="Footer Placeholder 4">
            <a:extLst>
              <a:ext uri="{FF2B5EF4-FFF2-40B4-BE49-F238E27FC236}">
                <a16:creationId xmlns:a16="http://schemas.microsoft.com/office/drawing/2014/main" id="{AAFA019D-55FC-FF36-AF29-F030B8F51E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1872F6-D406-8E57-A756-138992F13473}"/>
              </a:ext>
            </a:extLst>
          </p:cNvPr>
          <p:cNvSpPr>
            <a:spLocks noGrp="1"/>
          </p:cNvSpPr>
          <p:nvPr>
            <p:ph type="sldNum" sz="quarter" idx="12"/>
          </p:nvPr>
        </p:nvSpPr>
        <p:spPr/>
        <p:txBody>
          <a:bodyPr/>
          <a:lstStyle/>
          <a:p>
            <a:fld id="{3472C5D2-6804-1B4C-B77C-7FFFE9FEB903}" type="slidenum">
              <a:rPr lang="en-US" smtClean="0"/>
              <a:t>‹#›</a:t>
            </a:fld>
            <a:endParaRPr lang="en-US"/>
          </a:p>
        </p:txBody>
      </p:sp>
    </p:spTree>
    <p:extLst>
      <p:ext uri="{BB962C8B-B14F-4D97-AF65-F5344CB8AC3E}">
        <p14:creationId xmlns:p14="http://schemas.microsoft.com/office/powerpoint/2010/main" val="381595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F428C-8657-F281-3ED1-1CC3A57681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A3B871-9E42-4C3A-7BBB-23DACD691C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4734DF-7A16-30D3-7002-7826422C6501}"/>
              </a:ext>
            </a:extLst>
          </p:cNvPr>
          <p:cNvSpPr>
            <a:spLocks noGrp="1"/>
          </p:cNvSpPr>
          <p:nvPr>
            <p:ph type="dt" sz="half" idx="10"/>
          </p:nvPr>
        </p:nvSpPr>
        <p:spPr/>
        <p:txBody>
          <a:bodyPr/>
          <a:lstStyle/>
          <a:p>
            <a:fld id="{3A3920E0-19C8-5844-B64F-B015A4898800}" type="datetimeFigureOut">
              <a:rPr lang="en-US" smtClean="0"/>
              <a:t>3/12/26</a:t>
            </a:fld>
            <a:endParaRPr lang="en-US"/>
          </a:p>
        </p:txBody>
      </p:sp>
      <p:sp>
        <p:nvSpPr>
          <p:cNvPr id="5" name="Footer Placeholder 4">
            <a:extLst>
              <a:ext uri="{FF2B5EF4-FFF2-40B4-BE49-F238E27FC236}">
                <a16:creationId xmlns:a16="http://schemas.microsoft.com/office/drawing/2014/main" id="{6BB85CBF-8ADD-DF6E-A212-A21D226F72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2E553-D827-F833-354E-3D4F4EAB4331}"/>
              </a:ext>
            </a:extLst>
          </p:cNvPr>
          <p:cNvSpPr>
            <a:spLocks noGrp="1"/>
          </p:cNvSpPr>
          <p:nvPr>
            <p:ph type="sldNum" sz="quarter" idx="12"/>
          </p:nvPr>
        </p:nvSpPr>
        <p:spPr/>
        <p:txBody>
          <a:bodyPr/>
          <a:lstStyle/>
          <a:p>
            <a:fld id="{3472C5D2-6804-1B4C-B77C-7FFFE9FEB903}" type="slidenum">
              <a:rPr lang="en-US" smtClean="0"/>
              <a:t>‹#›</a:t>
            </a:fld>
            <a:endParaRPr lang="en-US"/>
          </a:p>
        </p:txBody>
      </p:sp>
    </p:spTree>
    <p:extLst>
      <p:ext uri="{BB962C8B-B14F-4D97-AF65-F5344CB8AC3E}">
        <p14:creationId xmlns:p14="http://schemas.microsoft.com/office/powerpoint/2010/main" val="2826211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7E7D1-3A48-F3FC-C81A-D8026977B2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AD4D32-DB14-38D1-D365-A3229DDC1E7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00884EA-2DEC-1CBE-6C03-9F135B728685}"/>
              </a:ext>
            </a:extLst>
          </p:cNvPr>
          <p:cNvSpPr>
            <a:spLocks noGrp="1"/>
          </p:cNvSpPr>
          <p:nvPr>
            <p:ph type="dt" sz="half" idx="10"/>
          </p:nvPr>
        </p:nvSpPr>
        <p:spPr/>
        <p:txBody>
          <a:bodyPr/>
          <a:lstStyle/>
          <a:p>
            <a:fld id="{3A3920E0-19C8-5844-B64F-B015A4898800}" type="datetimeFigureOut">
              <a:rPr lang="en-US" smtClean="0"/>
              <a:t>3/12/26</a:t>
            </a:fld>
            <a:endParaRPr lang="en-US"/>
          </a:p>
        </p:txBody>
      </p:sp>
      <p:sp>
        <p:nvSpPr>
          <p:cNvPr id="5" name="Footer Placeholder 4">
            <a:extLst>
              <a:ext uri="{FF2B5EF4-FFF2-40B4-BE49-F238E27FC236}">
                <a16:creationId xmlns:a16="http://schemas.microsoft.com/office/drawing/2014/main" id="{1961B812-677F-FD7F-E47B-85DBB05EC8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3BE19D-83C1-BD37-3E43-8D455E9B67B5}"/>
              </a:ext>
            </a:extLst>
          </p:cNvPr>
          <p:cNvSpPr>
            <a:spLocks noGrp="1"/>
          </p:cNvSpPr>
          <p:nvPr>
            <p:ph type="sldNum" sz="quarter" idx="12"/>
          </p:nvPr>
        </p:nvSpPr>
        <p:spPr/>
        <p:txBody>
          <a:bodyPr/>
          <a:lstStyle/>
          <a:p>
            <a:fld id="{3472C5D2-6804-1B4C-B77C-7FFFE9FEB903}" type="slidenum">
              <a:rPr lang="en-US" smtClean="0"/>
              <a:t>‹#›</a:t>
            </a:fld>
            <a:endParaRPr lang="en-US"/>
          </a:p>
        </p:txBody>
      </p:sp>
    </p:spTree>
    <p:extLst>
      <p:ext uri="{BB962C8B-B14F-4D97-AF65-F5344CB8AC3E}">
        <p14:creationId xmlns:p14="http://schemas.microsoft.com/office/powerpoint/2010/main" val="3082409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AF8B2-F4BB-AA82-D173-47E50C9C07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DD0079-3A4C-48CD-B1C4-1389033134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8350268-6084-43B8-9C24-6E0F696449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7ADEB-68CC-5FD5-D3F1-013377BDFB13}"/>
              </a:ext>
            </a:extLst>
          </p:cNvPr>
          <p:cNvSpPr>
            <a:spLocks noGrp="1"/>
          </p:cNvSpPr>
          <p:nvPr>
            <p:ph type="dt" sz="half" idx="10"/>
          </p:nvPr>
        </p:nvSpPr>
        <p:spPr/>
        <p:txBody>
          <a:bodyPr/>
          <a:lstStyle/>
          <a:p>
            <a:fld id="{3A3920E0-19C8-5844-B64F-B015A4898800}" type="datetimeFigureOut">
              <a:rPr lang="en-US" smtClean="0"/>
              <a:t>3/12/26</a:t>
            </a:fld>
            <a:endParaRPr lang="en-US"/>
          </a:p>
        </p:txBody>
      </p:sp>
      <p:sp>
        <p:nvSpPr>
          <p:cNvPr id="6" name="Footer Placeholder 5">
            <a:extLst>
              <a:ext uri="{FF2B5EF4-FFF2-40B4-BE49-F238E27FC236}">
                <a16:creationId xmlns:a16="http://schemas.microsoft.com/office/drawing/2014/main" id="{23069B56-AB06-3AE2-3545-D8C7B26C21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57BD76-AD21-7A13-D0CD-642A5EF1AD63}"/>
              </a:ext>
            </a:extLst>
          </p:cNvPr>
          <p:cNvSpPr>
            <a:spLocks noGrp="1"/>
          </p:cNvSpPr>
          <p:nvPr>
            <p:ph type="sldNum" sz="quarter" idx="12"/>
          </p:nvPr>
        </p:nvSpPr>
        <p:spPr/>
        <p:txBody>
          <a:bodyPr/>
          <a:lstStyle/>
          <a:p>
            <a:fld id="{3472C5D2-6804-1B4C-B77C-7FFFE9FEB903}" type="slidenum">
              <a:rPr lang="en-US" smtClean="0"/>
              <a:t>‹#›</a:t>
            </a:fld>
            <a:endParaRPr lang="en-US"/>
          </a:p>
        </p:txBody>
      </p:sp>
    </p:spTree>
    <p:extLst>
      <p:ext uri="{BB962C8B-B14F-4D97-AF65-F5344CB8AC3E}">
        <p14:creationId xmlns:p14="http://schemas.microsoft.com/office/powerpoint/2010/main" val="1089946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9EB7C-6043-504E-3910-3494042C5D8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11A2DE9-DE61-2944-2B79-21515823AF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09DE5C-E465-1A52-7B26-B10DCE7F25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82E2010-8942-A5D2-3079-5F4E1B2B05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8BEDEFE-9697-057C-C407-3AC85943D1C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8C46458-90EC-8440-CA63-7025B4176775}"/>
              </a:ext>
            </a:extLst>
          </p:cNvPr>
          <p:cNvSpPr>
            <a:spLocks noGrp="1"/>
          </p:cNvSpPr>
          <p:nvPr>
            <p:ph type="dt" sz="half" idx="10"/>
          </p:nvPr>
        </p:nvSpPr>
        <p:spPr/>
        <p:txBody>
          <a:bodyPr/>
          <a:lstStyle/>
          <a:p>
            <a:fld id="{3A3920E0-19C8-5844-B64F-B015A4898800}" type="datetimeFigureOut">
              <a:rPr lang="en-US" smtClean="0"/>
              <a:t>3/12/26</a:t>
            </a:fld>
            <a:endParaRPr lang="en-US"/>
          </a:p>
        </p:txBody>
      </p:sp>
      <p:sp>
        <p:nvSpPr>
          <p:cNvPr id="8" name="Footer Placeholder 7">
            <a:extLst>
              <a:ext uri="{FF2B5EF4-FFF2-40B4-BE49-F238E27FC236}">
                <a16:creationId xmlns:a16="http://schemas.microsoft.com/office/drawing/2014/main" id="{189C5A1D-EFEA-8334-501B-F87198530A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707D2F-3F42-A9CA-23DE-333AB81FFE36}"/>
              </a:ext>
            </a:extLst>
          </p:cNvPr>
          <p:cNvSpPr>
            <a:spLocks noGrp="1"/>
          </p:cNvSpPr>
          <p:nvPr>
            <p:ph type="sldNum" sz="quarter" idx="12"/>
          </p:nvPr>
        </p:nvSpPr>
        <p:spPr/>
        <p:txBody>
          <a:bodyPr/>
          <a:lstStyle/>
          <a:p>
            <a:fld id="{3472C5D2-6804-1B4C-B77C-7FFFE9FEB903}" type="slidenum">
              <a:rPr lang="en-US" smtClean="0"/>
              <a:t>‹#›</a:t>
            </a:fld>
            <a:endParaRPr lang="en-US"/>
          </a:p>
        </p:txBody>
      </p:sp>
    </p:spTree>
    <p:extLst>
      <p:ext uri="{BB962C8B-B14F-4D97-AF65-F5344CB8AC3E}">
        <p14:creationId xmlns:p14="http://schemas.microsoft.com/office/powerpoint/2010/main" val="2390957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D21C5-B044-72F3-07A0-4A58F9A0DFC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5AAA1F-C2E2-9BB9-AF61-517EA591C552}"/>
              </a:ext>
            </a:extLst>
          </p:cNvPr>
          <p:cNvSpPr>
            <a:spLocks noGrp="1"/>
          </p:cNvSpPr>
          <p:nvPr>
            <p:ph type="dt" sz="half" idx="10"/>
          </p:nvPr>
        </p:nvSpPr>
        <p:spPr/>
        <p:txBody>
          <a:bodyPr/>
          <a:lstStyle/>
          <a:p>
            <a:fld id="{3A3920E0-19C8-5844-B64F-B015A4898800}" type="datetimeFigureOut">
              <a:rPr lang="en-US" smtClean="0"/>
              <a:t>3/12/26</a:t>
            </a:fld>
            <a:endParaRPr lang="en-US"/>
          </a:p>
        </p:txBody>
      </p:sp>
      <p:sp>
        <p:nvSpPr>
          <p:cNvPr id="4" name="Footer Placeholder 3">
            <a:extLst>
              <a:ext uri="{FF2B5EF4-FFF2-40B4-BE49-F238E27FC236}">
                <a16:creationId xmlns:a16="http://schemas.microsoft.com/office/drawing/2014/main" id="{6FD6B5EB-0124-D55D-8D31-8A6F80A0ED0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14DC34-C3BA-9452-BD3D-044130C935EF}"/>
              </a:ext>
            </a:extLst>
          </p:cNvPr>
          <p:cNvSpPr>
            <a:spLocks noGrp="1"/>
          </p:cNvSpPr>
          <p:nvPr>
            <p:ph type="sldNum" sz="quarter" idx="12"/>
          </p:nvPr>
        </p:nvSpPr>
        <p:spPr/>
        <p:txBody>
          <a:bodyPr/>
          <a:lstStyle/>
          <a:p>
            <a:fld id="{3472C5D2-6804-1B4C-B77C-7FFFE9FEB903}" type="slidenum">
              <a:rPr lang="en-US" smtClean="0"/>
              <a:t>‹#›</a:t>
            </a:fld>
            <a:endParaRPr lang="en-US"/>
          </a:p>
        </p:txBody>
      </p:sp>
    </p:spTree>
    <p:extLst>
      <p:ext uri="{BB962C8B-B14F-4D97-AF65-F5344CB8AC3E}">
        <p14:creationId xmlns:p14="http://schemas.microsoft.com/office/powerpoint/2010/main" val="1405740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D1B524-C96A-8161-B746-F38BD1F192C2}"/>
              </a:ext>
            </a:extLst>
          </p:cNvPr>
          <p:cNvSpPr>
            <a:spLocks noGrp="1"/>
          </p:cNvSpPr>
          <p:nvPr>
            <p:ph type="dt" sz="half" idx="10"/>
          </p:nvPr>
        </p:nvSpPr>
        <p:spPr/>
        <p:txBody>
          <a:bodyPr/>
          <a:lstStyle/>
          <a:p>
            <a:fld id="{3A3920E0-19C8-5844-B64F-B015A4898800}" type="datetimeFigureOut">
              <a:rPr lang="en-US" smtClean="0"/>
              <a:t>3/12/26</a:t>
            </a:fld>
            <a:endParaRPr lang="en-US"/>
          </a:p>
        </p:txBody>
      </p:sp>
      <p:sp>
        <p:nvSpPr>
          <p:cNvPr id="3" name="Footer Placeholder 2">
            <a:extLst>
              <a:ext uri="{FF2B5EF4-FFF2-40B4-BE49-F238E27FC236}">
                <a16:creationId xmlns:a16="http://schemas.microsoft.com/office/drawing/2014/main" id="{6E848CFD-41C2-8A94-7438-8C7891CB5C7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8D0728-820B-DE0C-3C30-FCB6A8919134}"/>
              </a:ext>
            </a:extLst>
          </p:cNvPr>
          <p:cNvSpPr>
            <a:spLocks noGrp="1"/>
          </p:cNvSpPr>
          <p:nvPr>
            <p:ph type="sldNum" sz="quarter" idx="12"/>
          </p:nvPr>
        </p:nvSpPr>
        <p:spPr/>
        <p:txBody>
          <a:bodyPr/>
          <a:lstStyle/>
          <a:p>
            <a:fld id="{3472C5D2-6804-1B4C-B77C-7FFFE9FEB903}" type="slidenum">
              <a:rPr lang="en-US" smtClean="0"/>
              <a:t>‹#›</a:t>
            </a:fld>
            <a:endParaRPr lang="en-US"/>
          </a:p>
        </p:txBody>
      </p:sp>
    </p:spTree>
    <p:extLst>
      <p:ext uri="{BB962C8B-B14F-4D97-AF65-F5344CB8AC3E}">
        <p14:creationId xmlns:p14="http://schemas.microsoft.com/office/powerpoint/2010/main" val="2127097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6153F-A551-FE53-DF67-3C29355FBF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17980E-E4EA-1AF7-7A6F-D3A067D6FE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283288-C558-9653-385C-801E96CB0B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C33B46-3CAC-E0F7-59ED-D9AF9F15D5AD}"/>
              </a:ext>
            </a:extLst>
          </p:cNvPr>
          <p:cNvSpPr>
            <a:spLocks noGrp="1"/>
          </p:cNvSpPr>
          <p:nvPr>
            <p:ph type="dt" sz="half" idx="10"/>
          </p:nvPr>
        </p:nvSpPr>
        <p:spPr/>
        <p:txBody>
          <a:bodyPr/>
          <a:lstStyle/>
          <a:p>
            <a:fld id="{3A3920E0-19C8-5844-B64F-B015A4898800}" type="datetimeFigureOut">
              <a:rPr lang="en-US" smtClean="0"/>
              <a:t>3/12/26</a:t>
            </a:fld>
            <a:endParaRPr lang="en-US"/>
          </a:p>
        </p:txBody>
      </p:sp>
      <p:sp>
        <p:nvSpPr>
          <p:cNvPr id="6" name="Footer Placeholder 5">
            <a:extLst>
              <a:ext uri="{FF2B5EF4-FFF2-40B4-BE49-F238E27FC236}">
                <a16:creationId xmlns:a16="http://schemas.microsoft.com/office/drawing/2014/main" id="{928939DC-7AF8-D4DA-D7E0-47680A9A63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924F92-CA95-3D61-95B0-BE23DED9C8CB}"/>
              </a:ext>
            </a:extLst>
          </p:cNvPr>
          <p:cNvSpPr>
            <a:spLocks noGrp="1"/>
          </p:cNvSpPr>
          <p:nvPr>
            <p:ph type="sldNum" sz="quarter" idx="12"/>
          </p:nvPr>
        </p:nvSpPr>
        <p:spPr/>
        <p:txBody>
          <a:bodyPr/>
          <a:lstStyle/>
          <a:p>
            <a:fld id="{3472C5D2-6804-1B4C-B77C-7FFFE9FEB903}" type="slidenum">
              <a:rPr lang="en-US" smtClean="0"/>
              <a:t>‹#›</a:t>
            </a:fld>
            <a:endParaRPr lang="en-US"/>
          </a:p>
        </p:txBody>
      </p:sp>
    </p:spTree>
    <p:extLst>
      <p:ext uri="{BB962C8B-B14F-4D97-AF65-F5344CB8AC3E}">
        <p14:creationId xmlns:p14="http://schemas.microsoft.com/office/powerpoint/2010/main" val="2192922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EA2D9-76C7-CAA4-FA0F-695AF7D276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D48A9AE-E295-923F-979D-44D57DA1C4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419C58-8F35-3024-C4FE-EB250F5EDF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4BC64E-9389-ED96-4BE9-4FE4F7B5AECD}"/>
              </a:ext>
            </a:extLst>
          </p:cNvPr>
          <p:cNvSpPr>
            <a:spLocks noGrp="1"/>
          </p:cNvSpPr>
          <p:nvPr>
            <p:ph type="dt" sz="half" idx="10"/>
          </p:nvPr>
        </p:nvSpPr>
        <p:spPr/>
        <p:txBody>
          <a:bodyPr/>
          <a:lstStyle/>
          <a:p>
            <a:fld id="{3A3920E0-19C8-5844-B64F-B015A4898800}" type="datetimeFigureOut">
              <a:rPr lang="en-US" smtClean="0"/>
              <a:t>3/12/26</a:t>
            </a:fld>
            <a:endParaRPr lang="en-US"/>
          </a:p>
        </p:txBody>
      </p:sp>
      <p:sp>
        <p:nvSpPr>
          <p:cNvPr id="6" name="Footer Placeholder 5">
            <a:extLst>
              <a:ext uri="{FF2B5EF4-FFF2-40B4-BE49-F238E27FC236}">
                <a16:creationId xmlns:a16="http://schemas.microsoft.com/office/drawing/2014/main" id="{C79695E7-F8BC-AB8A-3543-2C40B8B29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909138-DDB5-D395-16FD-11C4128B0300}"/>
              </a:ext>
            </a:extLst>
          </p:cNvPr>
          <p:cNvSpPr>
            <a:spLocks noGrp="1"/>
          </p:cNvSpPr>
          <p:nvPr>
            <p:ph type="sldNum" sz="quarter" idx="12"/>
          </p:nvPr>
        </p:nvSpPr>
        <p:spPr/>
        <p:txBody>
          <a:bodyPr/>
          <a:lstStyle/>
          <a:p>
            <a:fld id="{3472C5D2-6804-1B4C-B77C-7FFFE9FEB903}" type="slidenum">
              <a:rPr lang="en-US" smtClean="0"/>
              <a:t>‹#›</a:t>
            </a:fld>
            <a:endParaRPr lang="en-US"/>
          </a:p>
        </p:txBody>
      </p:sp>
    </p:spTree>
    <p:extLst>
      <p:ext uri="{BB962C8B-B14F-4D97-AF65-F5344CB8AC3E}">
        <p14:creationId xmlns:p14="http://schemas.microsoft.com/office/powerpoint/2010/main" val="3749412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084967-0EAE-BBB6-3538-9E85727286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71D426A-800C-DDCC-43AB-1686C5100C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CF61B6-516D-D936-C2AC-B7B7ED1741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A3920E0-19C8-5844-B64F-B015A4898800}" type="datetimeFigureOut">
              <a:rPr lang="en-US" smtClean="0"/>
              <a:t>3/12/26</a:t>
            </a:fld>
            <a:endParaRPr lang="en-US"/>
          </a:p>
        </p:txBody>
      </p:sp>
      <p:sp>
        <p:nvSpPr>
          <p:cNvPr id="5" name="Footer Placeholder 4">
            <a:extLst>
              <a:ext uri="{FF2B5EF4-FFF2-40B4-BE49-F238E27FC236}">
                <a16:creationId xmlns:a16="http://schemas.microsoft.com/office/drawing/2014/main" id="{2C24A9A1-F6C2-7D36-C84F-01F3B4E0EB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26534B5-F134-5047-21A9-4FF491AE87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472C5D2-6804-1B4C-B77C-7FFFE9FEB903}" type="slidenum">
              <a:rPr lang="en-US" smtClean="0"/>
              <a:t>‹#›</a:t>
            </a:fld>
            <a:endParaRPr lang="en-US"/>
          </a:p>
        </p:txBody>
      </p:sp>
    </p:spTree>
    <p:extLst>
      <p:ext uri="{BB962C8B-B14F-4D97-AF65-F5344CB8AC3E}">
        <p14:creationId xmlns:p14="http://schemas.microsoft.com/office/powerpoint/2010/main" val="3292102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4458E-1233-A0CE-42B7-E6A0888E013C}"/>
              </a:ext>
            </a:extLst>
          </p:cNvPr>
          <p:cNvSpPr>
            <a:spLocks noGrp="1"/>
          </p:cNvSpPr>
          <p:nvPr>
            <p:ph type="ctrTitle"/>
          </p:nvPr>
        </p:nvSpPr>
        <p:spPr/>
        <p:txBody>
          <a:bodyPr/>
          <a:lstStyle/>
          <a:p>
            <a:r>
              <a:rPr lang="en-US" dirty="0"/>
              <a:t>LODD Prompts</a:t>
            </a:r>
          </a:p>
        </p:txBody>
      </p:sp>
      <p:sp>
        <p:nvSpPr>
          <p:cNvPr id="3" name="Subtitle 2">
            <a:extLst>
              <a:ext uri="{FF2B5EF4-FFF2-40B4-BE49-F238E27FC236}">
                <a16:creationId xmlns:a16="http://schemas.microsoft.com/office/drawing/2014/main" id="{F6030EC7-4189-E5DF-C59E-2F0AD10B703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537235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8BD63-2140-C610-E513-754ADB15974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8470D0A-FE7D-3CEE-672D-C6840DBD629E}"/>
              </a:ext>
            </a:extLst>
          </p:cNvPr>
          <p:cNvSpPr>
            <a:spLocks noGrp="1"/>
          </p:cNvSpPr>
          <p:nvPr>
            <p:ph type="title"/>
          </p:nvPr>
        </p:nvSpPr>
        <p:spPr>
          <a:xfrm>
            <a:off x="831850" y="1528549"/>
            <a:ext cx="10515600" cy="3033926"/>
          </a:xfrm>
        </p:spPr>
        <p:txBody>
          <a:bodyPr>
            <a:noAutofit/>
          </a:bodyPr>
          <a:lstStyle/>
          <a:p>
            <a:r>
              <a:rPr lang="en-US" sz="4000" b="1" dirty="0"/>
              <a:t>'What is one task or administrative chore you have been actively avoiding? And what is one Three-Sentence Script you will commit to using this week to protect your personal boundaries from an outside question about the case or your</a:t>
            </a:r>
            <a:br>
              <a:rPr lang="en-US" sz="4000" dirty="0"/>
            </a:br>
            <a:r>
              <a:rPr lang="en-US" sz="4000" b="1" dirty="0"/>
              <a:t>future?'</a:t>
            </a:r>
            <a:endParaRPr lang="en-US" sz="4000" dirty="0"/>
          </a:p>
        </p:txBody>
      </p:sp>
      <p:sp>
        <p:nvSpPr>
          <p:cNvPr id="5" name="Text Placeholder 4">
            <a:extLst>
              <a:ext uri="{FF2B5EF4-FFF2-40B4-BE49-F238E27FC236}">
                <a16:creationId xmlns:a16="http://schemas.microsoft.com/office/drawing/2014/main" id="{13559FFF-424B-DB00-59E6-EFDEFC6E8B39}"/>
              </a:ext>
            </a:extLst>
          </p:cNvPr>
          <p:cNvSpPr>
            <a:spLocks noGrp="1"/>
          </p:cNvSpPr>
          <p:nvPr>
            <p:ph type="body" idx="1"/>
          </p:nvPr>
        </p:nvSpPr>
        <p:spPr/>
        <p:txBody>
          <a:bodyPr/>
          <a:lstStyle/>
          <a:p>
            <a:r>
              <a:rPr lang="en-US" dirty="0">
                <a:solidFill>
                  <a:schemeClr val="bg1">
                    <a:lumMod val="50000"/>
                  </a:schemeClr>
                </a:solidFill>
              </a:rPr>
              <a:t>Week 9</a:t>
            </a:r>
          </a:p>
        </p:txBody>
      </p:sp>
    </p:spTree>
    <p:extLst>
      <p:ext uri="{BB962C8B-B14F-4D97-AF65-F5344CB8AC3E}">
        <p14:creationId xmlns:p14="http://schemas.microsoft.com/office/powerpoint/2010/main" val="3776848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852A6-F629-0C44-3F5F-4DA98D3B530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3351BFA-C7F6-BC92-8D40-9B277676197A}"/>
              </a:ext>
            </a:extLst>
          </p:cNvPr>
          <p:cNvSpPr>
            <a:spLocks noGrp="1"/>
          </p:cNvSpPr>
          <p:nvPr>
            <p:ph type="title"/>
          </p:nvPr>
        </p:nvSpPr>
        <p:spPr>
          <a:xfrm>
            <a:off x="831850" y="1528549"/>
            <a:ext cx="10515600" cy="3033926"/>
          </a:xfrm>
        </p:spPr>
        <p:txBody>
          <a:bodyPr>
            <a:noAutofit/>
          </a:bodyPr>
          <a:lstStyle/>
          <a:p>
            <a:r>
              <a:rPr lang="en-US" sz="4000" b="1" dirty="0"/>
              <a:t>'What is one single, small thing you have learned about your </a:t>
            </a:r>
            <a:r>
              <a:rPr lang="en-US" sz="4000" b="1" i="1" dirty="0"/>
              <a:t>own strength</a:t>
            </a:r>
            <a:r>
              <a:rPr lang="en-US" sz="4000" b="1" dirty="0"/>
              <a:t> in this process, and what is one promise of self-care will you    commit to upholding during the next major holiday or anniversary date?'</a:t>
            </a:r>
            <a:endParaRPr lang="en-US" sz="4000" dirty="0"/>
          </a:p>
        </p:txBody>
      </p:sp>
      <p:sp>
        <p:nvSpPr>
          <p:cNvPr id="5" name="Text Placeholder 4">
            <a:extLst>
              <a:ext uri="{FF2B5EF4-FFF2-40B4-BE49-F238E27FC236}">
                <a16:creationId xmlns:a16="http://schemas.microsoft.com/office/drawing/2014/main" id="{0207ADF0-35D1-F85A-292B-FDA773B029EC}"/>
              </a:ext>
            </a:extLst>
          </p:cNvPr>
          <p:cNvSpPr>
            <a:spLocks noGrp="1"/>
          </p:cNvSpPr>
          <p:nvPr>
            <p:ph type="body" idx="1"/>
          </p:nvPr>
        </p:nvSpPr>
        <p:spPr/>
        <p:txBody>
          <a:bodyPr/>
          <a:lstStyle/>
          <a:p>
            <a:r>
              <a:rPr lang="en-US" dirty="0">
                <a:solidFill>
                  <a:schemeClr val="bg1">
                    <a:lumMod val="50000"/>
                  </a:schemeClr>
                </a:solidFill>
              </a:rPr>
              <a:t>Week 10</a:t>
            </a:r>
          </a:p>
        </p:txBody>
      </p:sp>
    </p:spTree>
    <p:extLst>
      <p:ext uri="{BB962C8B-B14F-4D97-AF65-F5344CB8AC3E}">
        <p14:creationId xmlns:p14="http://schemas.microsoft.com/office/powerpoint/2010/main" val="4025746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F0A325A-72D9-3239-D401-4C32851DBA2A}"/>
              </a:ext>
            </a:extLst>
          </p:cNvPr>
          <p:cNvSpPr>
            <a:spLocks noGrp="1"/>
          </p:cNvSpPr>
          <p:nvPr>
            <p:ph type="title"/>
          </p:nvPr>
        </p:nvSpPr>
        <p:spPr>
          <a:xfrm>
            <a:off x="831850" y="1528549"/>
            <a:ext cx="10515600" cy="3033926"/>
          </a:xfrm>
        </p:spPr>
        <p:txBody>
          <a:bodyPr>
            <a:noAutofit/>
          </a:bodyPr>
          <a:lstStyle/>
          <a:p>
            <a:r>
              <a:rPr lang="en-US" sz="4000" b="1" dirty="0"/>
              <a:t>'Introduce yourself, share the name of the loved one you are honoring, and tell us one small thing—a new routine, a small act of kindness, or a moment of quiet— that brought you a brief sense of safety or peace this past week.'</a:t>
            </a:r>
            <a:endParaRPr lang="en-US" sz="4000" dirty="0"/>
          </a:p>
        </p:txBody>
      </p:sp>
      <p:sp>
        <p:nvSpPr>
          <p:cNvPr id="5" name="Text Placeholder 4">
            <a:extLst>
              <a:ext uri="{FF2B5EF4-FFF2-40B4-BE49-F238E27FC236}">
                <a16:creationId xmlns:a16="http://schemas.microsoft.com/office/drawing/2014/main" id="{88804290-55D4-2BAB-7802-8EE020DACB97}"/>
              </a:ext>
            </a:extLst>
          </p:cNvPr>
          <p:cNvSpPr>
            <a:spLocks noGrp="1"/>
          </p:cNvSpPr>
          <p:nvPr>
            <p:ph type="body" idx="1"/>
          </p:nvPr>
        </p:nvSpPr>
        <p:spPr/>
        <p:txBody>
          <a:bodyPr/>
          <a:lstStyle/>
          <a:p>
            <a:r>
              <a:rPr lang="en-US" dirty="0">
                <a:solidFill>
                  <a:schemeClr val="bg1">
                    <a:lumMod val="50000"/>
                  </a:schemeClr>
                </a:solidFill>
              </a:rPr>
              <a:t>Week 1</a:t>
            </a:r>
          </a:p>
        </p:txBody>
      </p:sp>
    </p:spTree>
    <p:extLst>
      <p:ext uri="{BB962C8B-B14F-4D97-AF65-F5344CB8AC3E}">
        <p14:creationId xmlns:p14="http://schemas.microsoft.com/office/powerpoint/2010/main" val="2263436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8E029-F47D-6AD7-132F-25729D0CBA9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EC6DA05-CC1B-3158-24D1-EE69F344ACE4}"/>
              </a:ext>
            </a:extLst>
          </p:cNvPr>
          <p:cNvSpPr>
            <a:spLocks noGrp="1"/>
          </p:cNvSpPr>
          <p:nvPr>
            <p:ph type="title"/>
          </p:nvPr>
        </p:nvSpPr>
        <p:spPr>
          <a:xfrm>
            <a:off x="831850" y="1528549"/>
            <a:ext cx="10515600" cy="3033926"/>
          </a:xfrm>
        </p:spPr>
        <p:txBody>
          <a:bodyPr>
            <a:noAutofit/>
          </a:bodyPr>
          <a:lstStyle/>
          <a:p>
            <a:r>
              <a:rPr lang="en-US" sz="4000" b="1" dirty="0"/>
              <a:t>'Share one emotional experience you had this week and identify whether it felt</a:t>
            </a:r>
            <a:br>
              <a:rPr lang="en-US" sz="4000" dirty="0"/>
            </a:br>
            <a:r>
              <a:rPr lang="en-US" sz="4000" b="1" dirty="0"/>
              <a:t>driven mostly by the deep, sad ache of Grief, or the frantic, racing panic of Trauma. Which backpack was heaviest this week?'</a:t>
            </a:r>
            <a:endParaRPr lang="en-US" sz="4000" dirty="0"/>
          </a:p>
        </p:txBody>
      </p:sp>
      <p:sp>
        <p:nvSpPr>
          <p:cNvPr id="5" name="Text Placeholder 4">
            <a:extLst>
              <a:ext uri="{FF2B5EF4-FFF2-40B4-BE49-F238E27FC236}">
                <a16:creationId xmlns:a16="http://schemas.microsoft.com/office/drawing/2014/main" id="{C277DDBD-7F10-A5FA-8D02-BF3ADFAA143F}"/>
              </a:ext>
            </a:extLst>
          </p:cNvPr>
          <p:cNvSpPr>
            <a:spLocks noGrp="1"/>
          </p:cNvSpPr>
          <p:nvPr>
            <p:ph type="body" idx="1"/>
          </p:nvPr>
        </p:nvSpPr>
        <p:spPr/>
        <p:txBody>
          <a:bodyPr/>
          <a:lstStyle/>
          <a:p>
            <a:r>
              <a:rPr lang="en-US" dirty="0">
                <a:solidFill>
                  <a:schemeClr val="bg1">
                    <a:lumMod val="50000"/>
                  </a:schemeClr>
                </a:solidFill>
              </a:rPr>
              <a:t>Week 2</a:t>
            </a:r>
          </a:p>
        </p:txBody>
      </p:sp>
    </p:spTree>
    <p:extLst>
      <p:ext uri="{BB962C8B-B14F-4D97-AF65-F5344CB8AC3E}">
        <p14:creationId xmlns:p14="http://schemas.microsoft.com/office/powerpoint/2010/main" val="31224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57A6A5-4816-F0D4-AD93-CCA0796F5A3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2110A31-B12B-26F1-BFC7-F9CA86551F01}"/>
              </a:ext>
            </a:extLst>
          </p:cNvPr>
          <p:cNvSpPr>
            <a:spLocks noGrp="1"/>
          </p:cNvSpPr>
          <p:nvPr>
            <p:ph type="title"/>
          </p:nvPr>
        </p:nvSpPr>
        <p:spPr>
          <a:xfrm>
            <a:off x="831850" y="1528549"/>
            <a:ext cx="10515600" cy="3562066"/>
          </a:xfrm>
        </p:spPr>
        <p:txBody>
          <a:bodyPr>
            <a:noAutofit/>
          </a:bodyPr>
          <a:lstStyle/>
          <a:p>
            <a:r>
              <a:rPr lang="en-US" sz="4000" b="1" dirty="0"/>
              <a:t>'Describe one moment this past week when you were fully and painfully immersed in the sadness (Loss Orientation), and one moment when you were successfully distracted or focused on rebuilding (Restoration Orientation). How did you feel about yourself in that moment of distraction?’ </a:t>
            </a:r>
            <a:endParaRPr lang="en-US" sz="4000" dirty="0"/>
          </a:p>
        </p:txBody>
      </p:sp>
      <p:sp>
        <p:nvSpPr>
          <p:cNvPr id="5" name="Text Placeholder 4">
            <a:extLst>
              <a:ext uri="{FF2B5EF4-FFF2-40B4-BE49-F238E27FC236}">
                <a16:creationId xmlns:a16="http://schemas.microsoft.com/office/drawing/2014/main" id="{ECB25AF0-2B0F-3D02-9B23-31EC570384AE}"/>
              </a:ext>
            </a:extLst>
          </p:cNvPr>
          <p:cNvSpPr>
            <a:spLocks noGrp="1"/>
          </p:cNvSpPr>
          <p:nvPr>
            <p:ph type="body" idx="1"/>
          </p:nvPr>
        </p:nvSpPr>
        <p:spPr>
          <a:xfrm>
            <a:off x="831850" y="5090615"/>
            <a:ext cx="10515600" cy="999035"/>
          </a:xfrm>
        </p:spPr>
        <p:txBody>
          <a:bodyPr/>
          <a:lstStyle/>
          <a:p>
            <a:r>
              <a:rPr lang="en-US" dirty="0">
                <a:solidFill>
                  <a:schemeClr val="bg1">
                    <a:lumMod val="50000"/>
                  </a:schemeClr>
                </a:solidFill>
              </a:rPr>
              <a:t>Week 3</a:t>
            </a:r>
          </a:p>
        </p:txBody>
      </p:sp>
    </p:spTree>
    <p:extLst>
      <p:ext uri="{BB962C8B-B14F-4D97-AF65-F5344CB8AC3E}">
        <p14:creationId xmlns:p14="http://schemas.microsoft.com/office/powerpoint/2010/main" val="2750883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869BB-6842-4893-F95B-DF55B26CF38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69C7110-343B-AA49-B6EA-EF95AAE23D16}"/>
              </a:ext>
            </a:extLst>
          </p:cNvPr>
          <p:cNvSpPr>
            <a:spLocks noGrp="1"/>
          </p:cNvSpPr>
          <p:nvPr>
            <p:ph type="title"/>
          </p:nvPr>
        </p:nvSpPr>
        <p:spPr>
          <a:xfrm>
            <a:off x="831850" y="1528549"/>
            <a:ext cx="10515600" cy="3033926"/>
          </a:xfrm>
        </p:spPr>
        <p:txBody>
          <a:bodyPr>
            <a:noAutofit/>
          </a:bodyPr>
          <a:lstStyle/>
          <a:p>
            <a:r>
              <a:rPr lang="en-US" sz="4000" b="1" dirty="0"/>
              <a:t>'If you could describe your current emotional state as a location—a waiting room, a hallway, a path in the fog—what is it? And what is one small, new personal routine you managed to create this week that acted as a small, steady anchor in the chaos?'</a:t>
            </a:r>
            <a:endParaRPr lang="en-US" sz="4000" dirty="0"/>
          </a:p>
        </p:txBody>
      </p:sp>
      <p:sp>
        <p:nvSpPr>
          <p:cNvPr id="5" name="Text Placeholder 4">
            <a:extLst>
              <a:ext uri="{FF2B5EF4-FFF2-40B4-BE49-F238E27FC236}">
                <a16:creationId xmlns:a16="http://schemas.microsoft.com/office/drawing/2014/main" id="{7747BFE0-F30A-A48C-CECE-BC3462B703D6}"/>
              </a:ext>
            </a:extLst>
          </p:cNvPr>
          <p:cNvSpPr>
            <a:spLocks noGrp="1"/>
          </p:cNvSpPr>
          <p:nvPr>
            <p:ph type="body" idx="1"/>
          </p:nvPr>
        </p:nvSpPr>
        <p:spPr/>
        <p:txBody>
          <a:bodyPr/>
          <a:lstStyle/>
          <a:p>
            <a:r>
              <a:rPr lang="en-US" dirty="0">
                <a:solidFill>
                  <a:schemeClr val="bg1">
                    <a:lumMod val="50000"/>
                  </a:schemeClr>
                </a:solidFill>
              </a:rPr>
              <a:t>Week 4</a:t>
            </a:r>
          </a:p>
        </p:txBody>
      </p:sp>
    </p:spTree>
    <p:extLst>
      <p:ext uri="{BB962C8B-B14F-4D97-AF65-F5344CB8AC3E}">
        <p14:creationId xmlns:p14="http://schemas.microsoft.com/office/powerpoint/2010/main" val="623156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22328-6990-8A7F-D48D-3025D3AC266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8177035-20B5-5790-3D35-43DC9C561786}"/>
              </a:ext>
            </a:extLst>
          </p:cNvPr>
          <p:cNvSpPr>
            <a:spLocks noGrp="1"/>
          </p:cNvSpPr>
          <p:nvPr>
            <p:ph type="title"/>
          </p:nvPr>
        </p:nvSpPr>
        <p:spPr>
          <a:xfrm>
            <a:off x="831850" y="1528549"/>
            <a:ext cx="10515600" cy="3033926"/>
          </a:xfrm>
        </p:spPr>
        <p:txBody>
          <a:bodyPr>
            <a:noAutofit/>
          </a:bodyPr>
          <a:lstStyle/>
          <a:p>
            <a:r>
              <a:rPr lang="en-US" sz="4000" b="1" dirty="0"/>
              <a:t>'Share one specific aspect of the aftermath (policy, system, or organizational response) that activated the deepest feeling of betrayal or injustice for you. Then, describe how you usually censor or hide that feeling in the outside world.'</a:t>
            </a:r>
            <a:endParaRPr lang="en-US" sz="4000" dirty="0"/>
          </a:p>
        </p:txBody>
      </p:sp>
      <p:sp>
        <p:nvSpPr>
          <p:cNvPr id="5" name="Text Placeholder 4">
            <a:extLst>
              <a:ext uri="{FF2B5EF4-FFF2-40B4-BE49-F238E27FC236}">
                <a16:creationId xmlns:a16="http://schemas.microsoft.com/office/drawing/2014/main" id="{83BB48CA-8946-4059-D34C-3A326EED87BB}"/>
              </a:ext>
            </a:extLst>
          </p:cNvPr>
          <p:cNvSpPr>
            <a:spLocks noGrp="1"/>
          </p:cNvSpPr>
          <p:nvPr>
            <p:ph type="body" idx="1"/>
          </p:nvPr>
        </p:nvSpPr>
        <p:spPr/>
        <p:txBody>
          <a:bodyPr/>
          <a:lstStyle/>
          <a:p>
            <a:r>
              <a:rPr lang="en-US" dirty="0">
                <a:solidFill>
                  <a:schemeClr val="bg1">
                    <a:lumMod val="50000"/>
                  </a:schemeClr>
                </a:solidFill>
              </a:rPr>
              <a:t>Week 5</a:t>
            </a:r>
          </a:p>
        </p:txBody>
      </p:sp>
    </p:spTree>
    <p:extLst>
      <p:ext uri="{BB962C8B-B14F-4D97-AF65-F5344CB8AC3E}">
        <p14:creationId xmlns:p14="http://schemas.microsoft.com/office/powerpoint/2010/main" val="3543682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2AB97-F4F5-E9F6-29B2-4BC0190E161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FB7CF3C-D028-4C9C-2843-38E16968B8F2}"/>
              </a:ext>
            </a:extLst>
          </p:cNvPr>
          <p:cNvSpPr>
            <a:spLocks noGrp="1"/>
          </p:cNvSpPr>
          <p:nvPr>
            <p:ph type="title"/>
          </p:nvPr>
        </p:nvSpPr>
        <p:spPr>
          <a:xfrm>
            <a:off x="831850" y="1528549"/>
            <a:ext cx="10515600" cy="3033926"/>
          </a:xfrm>
        </p:spPr>
        <p:txBody>
          <a:bodyPr>
            <a:noAutofit/>
          </a:bodyPr>
          <a:lstStyle/>
          <a:p>
            <a:r>
              <a:rPr lang="en-US" sz="4000" b="1" dirty="0"/>
              <a:t>'Share one specific thought or question about justice, fate, or purpose that is haunting you the most right now. And describe one time this past week you felt a cynical detachment (like nothing matters) and how that feeling impacted your</a:t>
            </a:r>
            <a:br>
              <a:rPr lang="en-US" sz="4000" dirty="0"/>
            </a:br>
            <a:r>
              <a:rPr lang="en-US" sz="4000" b="1" dirty="0"/>
              <a:t>actions.'</a:t>
            </a:r>
            <a:endParaRPr lang="en-US" sz="4000" dirty="0"/>
          </a:p>
        </p:txBody>
      </p:sp>
      <p:sp>
        <p:nvSpPr>
          <p:cNvPr id="5" name="Text Placeholder 4">
            <a:extLst>
              <a:ext uri="{FF2B5EF4-FFF2-40B4-BE49-F238E27FC236}">
                <a16:creationId xmlns:a16="http://schemas.microsoft.com/office/drawing/2014/main" id="{CCCAD771-CF16-CE77-826A-EB95D43EF85D}"/>
              </a:ext>
            </a:extLst>
          </p:cNvPr>
          <p:cNvSpPr>
            <a:spLocks noGrp="1"/>
          </p:cNvSpPr>
          <p:nvPr>
            <p:ph type="body" idx="1"/>
          </p:nvPr>
        </p:nvSpPr>
        <p:spPr/>
        <p:txBody>
          <a:bodyPr/>
          <a:lstStyle/>
          <a:p>
            <a:r>
              <a:rPr lang="en-US" dirty="0">
                <a:solidFill>
                  <a:schemeClr val="bg1">
                    <a:lumMod val="50000"/>
                  </a:schemeClr>
                </a:solidFill>
              </a:rPr>
              <a:t>Week 6</a:t>
            </a:r>
          </a:p>
        </p:txBody>
      </p:sp>
    </p:spTree>
    <p:extLst>
      <p:ext uri="{BB962C8B-B14F-4D97-AF65-F5344CB8AC3E}">
        <p14:creationId xmlns:p14="http://schemas.microsoft.com/office/powerpoint/2010/main" val="3886868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F4423-2BD2-CF0C-C7F3-AF4623A2F9E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8F62D2F-AB52-A685-5B1A-2E7F011CCD86}"/>
              </a:ext>
            </a:extLst>
          </p:cNvPr>
          <p:cNvSpPr>
            <a:spLocks noGrp="1"/>
          </p:cNvSpPr>
          <p:nvPr>
            <p:ph type="title"/>
          </p:nvPr>
        </p:nvSpPr>
        <p:spPr>
          <a:xfrm>
            <a:off x="831850" y="1528549"/>
            <a:ext cx="10515600" cy="3033926"/>
          </a:xfrm>
        </p:spPr>
        <p:txBody>
          <a:bodyPr>
            <a:noAutofit/>
          </a:bodyPr>
          <a:lstStyle/>
          <a:p>
            <a:r>
              <a:rPr lang="en-US" sz="4000" b="1" dirty="0"/>
              <a:t>'Share one specific thought or question about justice, fate, or purpose that is haunting you the most right now. And describe one time this past week you felt a cynical detachment (like nothing matters) and how that feeling impacted your</a:t>
            </a:r>
            <a:br>
              <a:rPr lang="en-US" sz="4000" dirty="0"/>
            </a:br>
            <a:r>
              <a:rPr lang="en-US" sz="4000" b="1" dirty="0"/>
              <a:t>actions.'</a:t>
            </a:r>
            <a:endParaRPr lang="en-US" sz="4000" dirty="0"/>
          </a:p>
        </p:txBody>
      </p:sp>
      <p:sp>
        <p:nvSpPr>
          <p:cNvPr id="5" name="Text Placeholder 4">
            <a:extLst>
              <a:ext uri="{FF2B5EF4-FFF2-40B4-BE49-F238E27FC236}">
                <a16:creationId xmlns:a16="http://schemas.microsoft.com/office/drawing/2014/main" id="{94BA492A-3D12-95B5-FC4B-A7F1661341CB}"/>
              </a:ext>
            </a:extLst>
          </p:cNvPr>
          <p:cNvSpPr>
            <a:spLocks noGrp="1"/>
          </p:cNvSpPr>
          <p:nvPr>
            <p:ph type="body" idx="1"/>
          </p:nvPr>
        </p:nvSpPr>
        <p:spPr/>
        <p:txBody>
          <a:bodyPr/>
          <a:lstStyle/>
          <a:p>
            <a:r>
              <a:rPr lang="en-US" dirty="0">
                <a:solidFill>
                  <a:schemeClr val="bg1">
                    <a:lumMod val="50000"/>
                  </a:schemeClr>
                </a:solidFill>
              </a:rPr>
              <a:t>Week 7</a:t>
            </a:r>
          </a:p>
        </p:txBody>
      </p:sp>
    </p:spTree>
    <p:extLst>
      <p:ext uri="{BB962C8B-B14F-4D97-AF65-F5344CB8AC3E}">
        <p14:creationId xmlns:p14="http://schemas.microsoft.com/office/powerpoint/2010/main" val="2851593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8C318-DDDB-50E7-4F8B-6420088834C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22C453D-D63E-07D4-1A3A-9D03037A4A5C}"/>
              </a:ext>
            </a:extLst>
          </p:cNvPr>
          <p:cNvSpPr>
            <a:spLocks noGrp="1"/>
          </p:cNvSpPr>
          <p:nvPr>
            <p:ph type="title"/>
          </p:nvPr>
        </p:nvSpPr>
        <p:spPr>
          <a:xfrm>
            <a:off x="831850" y="1528549"/>
            <a:ext cx="10515600" cy="3033926"/>
          </a:xfrm>
        </p:spPr>
        <p:txBody>
          <a:bodyPr>
            <a:noAutofit/>
          </a:bodyPr>
          <a:lstStyle/>
          <a:p>
            <a:r>
              <a:rPr lang="en-US" sz="4000" b="1" dirty="0"/>
              <a:t>'What is the one core value or trait of your loved one that you will carry forward as your personal strength? And what is one new, small ritual (internal or external) you will create this week to channel that specific trait into a service or action?'</a:t>
            </a:r>
            <a:endParaRPr lang="en-US" sz="4000" dirty="0"/>
          </a:p>
        </p:txBody>
      </p:sp>
      <p:sp>
        <p:nvSpPr>
          <p:cNvPr id="5" name="Text Placeholder 4">
            <a:extLst>
              <a:ext uri="{FF2B5EF4-FFF2-40B4-BE49-F238E27FC236}">
                <a16:creationId xmlns:a16="http://schemas.microsoft.com/office/drawing/2014/main" id="{B4E3FA5D-0463-1D9B-22D0-B09DFF673E86}"/>
              </a:ext>
            </a:extLst>
          </p:cNvPr>
          <p:cNvSpPr>
            <a:spLocks noGrp="1"/>
          </p:cNvSpPr>
          <p:nvPr>
            <p:ph type="body" idx="1"/>
          </p:nvPr>
        </p:nvSpPr>
        <p:spPr/>
        <p:txBody>
          <a:bodyPr/>
          <a:lstStyle/>
          <a:p>
            <a:r>
              <a:rPr lang="en-US" dirty="0">
                <a:solidFill>
                  <a:schemeClr val="bg1">
                    <a:lumMod val="50000"/>
                  </a:schemeClr>
                </a:solidFill>
              </a:rPr>
              <a:t>Week 8</a:t>
            </a:r>
          </a:p>
        </p:txBody>
      </p:sp>
    </p:spTree>
    <p:extLst>
      <p:ext uri="{BB962C8B-B14F-4D97-AF65-F5344CB8AC3E}">
        <p14:creationId xmlns:p14="http://schemas.microsoft.com/office/powerpoint/2010/main" val="9405344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TotalTime>
  <Words>491</Words>
  <Application>Microsoft Macintosh PowerPoint</Application>
  <PresentationFormat>Widescreen</PresentationFormat>
  <Paragraphs>21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LODD Prompts</vt:lpstr>
      <vt:lpstr>'Introduce yourself, share the name of the loved one you are honoring, and tell us one small thing—a new routine, a small act of kindness, or a moment of quiet— that brought you a brief sense of safety or peace this past week.'</vt:lpstr>
      <vt:lpstr>'Share one emotional experience you had this week and identify whether it felt driven mostly by the deep, sad ache of Grief, or the frantic, racing panic of Trauma. Which backpack was heaviest this week?'</vt:lpstr>
      <vt:lpstr>'Describe one moment this past week when you were fully and painfully immersed in the sadness (Loss Orientation), and one moment when you were successfully distracted or focused on rebuilding (Restoration Orientation). How did you feel about yourself in that moment of distraction?’ </vt:lpstr>
      <vt:lpstr>'If you could describe your current emotional state as a location—a waiting room, a hallway, a path in the fog—what is it? And what is one small, new personal routine you managed to create this week that acted as a small, steady anchor in the chaos?'</vt:lpstr>
      <vt:lpstr>'Share one specific aspect of the aftermath (policy, system, or organizational response) that activated the deepest feeling of betrayal or injustice for you. Then, describe how you usually censor or hide that feeling in the outside world.'</vt:lpstr>
      <vt:lpstr>'Share one specific thought or question about justice, fate, or purpose that is haunting you the most right now. And describe one time this past week you felt a cynical detachment (like nothing matters) and how that feeling impacted your actions.'</vt:lpstr>
      <vt:lpstr>'Share one specific thought or question about justice, fate, or purpose that is haunting you the most right now. And describe one time this past week you felt a cynical detachment (like nothing matters) and how that feeling impacted your actions.'</vt:lpstr>
      <vt:lpstr>'What is the one core value or trait of your loved one that you will carry forward as your personal strength? And what is one new, small ritual (internal or external) you will create this week to channel that specific trait into a service or action?'</vt:lpstr>
      <vt:lpstr>'What is one task or administrative chore you have been actively avoiding? And what is one Three-Sentence Script you will commit to using this week to protect your personal boundaries from an outside question about the case or your future?'</vt:lpstr>
      <vt:lpstr>'What is one single, small thing you have learned about your own strength in this process, and what is one promise of self-care will you    commit to upholding during the next major holiday or anniversary date?'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Jim Floyd</dc:creator>
  <cp:lastModifiedBy>Dr. Jim Floyd</cp:lastModifiedBy>
  <cp:revision>2</cp:revision>
  <dcterms:created xsi:type="dcterms:W3CDTF">2026-03-11T15:33:37Z</dcterms:created>
  <dcterms:modified xsi:type="dcterms:W3CDTF">2026-03-12T23:51:50Z</dcterms:modified>
</cp:coreProperties>
</file>